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Overpas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b85jvKqju87Yf5A3VgWFConC5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verpass-bold.fntdata"/><Relationship Id="rId12" Type="http://schemas.openxmlformats.org/officeDocument/2006/relationships/font" Target="fonts/Overpas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verpass-boldItalic.fntdata"/><Relationship Id="rId14" Type="http://schemas.openxmlformats.org/officeDocument/2006/relationships/font" Target="fonts/Overpass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R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0" y="0"/>
            <a:ext cx="121864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/>
          <p:nvPr/>
        </p:nvSpPr>
        <p:spPr>
          <a:xfrm>
            <a:off x="8389256" y="0"/>
            <a:ext cx="3802744" cy="6858001"/>
          </a:xfrm>
          <a:prstGeom prst="rect">
            <a:avLst/>
          </a:prstGeom>
          <a:solidFill>
            <a:srgbClr val="31AC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/>
          <p:nvPr/>
        </p:nvSpPr>
        <p:spPr>
          <a:xfrm>
            <a:off x="1338262" y="1571626"/>
            <a:ext cx="9613755" cy="3695700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/>
          <p:nvPr>
            <p:ph idx="1" type="subTitle"/>
          </p:nvPr>
        </p:nvSpPr>
        <p:spPr>
          <a:xfrm>
            <a:off x="2156358" y="3801925"/>
            <a:ext cx="8075015" cy="36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i="0" sz="24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" name="Google Shape;27;p9"/>
          <p:cNvGrpSpPr/>
          <p:nvPr/>
        </p:nvGrpSpPr>
        <p:grpSpPr>
          <a:xfrm>
            <a:off x="9132390" y="4771098"/>
            <a:ext cx="990004" cy="116682"/>
            <a:chOff x="4305102" y="2193551"/>
            <a:chExt cx="990004" cy="116682"/>
          </a:xfrm>
        </p:grpSpPr>
        <p:sp>
          <p:nvSpPr>
            <p:cNvPr id="28" name="Google Shape;28;p9"/>
            <p:cNvSpPr/>
            <p:nvPr/>
          </p:nvSpPr>
          <p:spPr>
            <a:xfrm rot="5400000">
              <a:off x="5204619" y="2219746"/>
              <a:ext cx="116682" cy="64292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" name="Google Shape;29;p9"/>
            <p:cNvCxnSpPr/>
            <p:nvPr/>
          </p:nvCxnSpPr>
          <p:spPr>
            <a:xfrm>
              <a:off x="4305102" y="2256059"/>
              <a:ext cx="914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0" name="Google Shape;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5617" y="1938600"/>
            <a:ext cx="1487946" cy="73896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 txBox="1"/>
          <p:nvPr>
            <p:ph type="ctrTitle"/>
          </p:nvPr>
        </p:nvSpPr>
        <p:spPr>
          <a:xfrm>
            <a:off x="2043873" y="2576284"/>
            <a:ext cx="8251792" cy="1352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Overpass"/>
              <a:buNone/>
              <a:defRPr b="1" i="0" sz="7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pas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pas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172650" y="1265564"/>
            <a:ext cx="5494472" cy="1451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pass"/>
              <a:buNone/>
              <a:defRPr b="1" i="0" sz="4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6172650" y="2959895"/>
            <a:ext cx="549447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13950" y="-12074"/>
            <a:ext cx="8286600" cy="6858000"/>
          </a:xfrm>
          <a:prstGeom prst="parallelogram">
            <a:avLst>
              <a:gd fmla="val 58055" name="adj"/>
            </a:avLst>
          </a:prstGeom>
          <a:noFill/>
          <a:ln>
            <a:noFill/>
          </a:ln>
        </p:spPr>
      </p:pic>
      <p:grpSp>
        <p:nvGrpSpPr>
          <p:cNvPr id="45" name="Google Shape;45;p11"/>
          <p:cNvGrpSpPr/>
          <p:nvPr/>
        </p:nvGrpSpPr>
        <p:grpSpPr>
          <a:xfrm rot="10800000">
            <a:off x="10096498" y="3530600"/>
            <a:ext cx="2095502" cy="3327400"/>
            <a:chOff x="7734298" y="597976"/>
            <a:chExt cx="2095502" cy="3327400"/>
          </a:xfrm>
        </p:grpSpPr>
        <p:sp>
          <p:nvSpPr>
            <p:cNvPr id="46" name="Google Shape;46;p11"/>
            <p:cNvSpPr/>
            <p:nvPr/>
          </p:nvSpPr>
          <p:spPr>
            <a:xfrm rot="10800000">
              <a:off x="7734298" y="597976"/>
              <a:ext cx="2095502" cy="3327400"/>
            </a:xfrm>
            <a:prstGeom prst="triangle">
              <a:avLst>
                <a:gd fmla="val 10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 rot="10800000">
              <a:off x="7734300" y="597976"/>
              <a:ext cx="1739900" cy="2794000"/>
            </a:xfrm>
            <a:prstGeom prst="triangle">
              <a:avLst>
                <a:gd fmla="val 100000" name="adj"/>
              </a:avLst>
            </a:prstGeom>
            <a:solidFill>
              <a:srgbClr val="31AC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31AC8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11"/>
          <p:cNvSpPr/>
          <p:nvPr/>
        </p:nvSpPr>
        <p:spPr>
          <a:xfrm>
            <a:off x="2617926" y="5733599"/>
            <a:ext cx="1306286" cy="1124402"/>
          </a:xfrm>
          <a:prstGeom prst="triangle">
            <a:avLst>
              <a:gd fmla="val 50000" name="adj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11"/>
          <p:cNvGrpSpPr/>
          <p:nvPr/>
        </p:nvGrpSpPr>
        <p:grpSpPr>
          <a:xfrm>
            <a:off x="4862974" y="1705858"/>
            <a:ext cx="990004" cy="116682"/>
            <a:chOff x="4305102" y="2193551"/>
            <a:chExt cx="990004" cy="116682"/>
          </a:xfrm>
        </p:grpSpPr>
        <p:sp>
          <p:nvSpPr>
            <p:cNvPr id="50" name="Google Shape;50;p11"/>
            <p:cNvSpPr/>
            <p:nvPr/>
          </p:nvSpPr>
          <p:spPr>
            <a:xfrm rot="5400000">
              <a:off x="5204619" y="2219746"/>
              <a:ext cx="116682" cy="6429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51;p11"/>
            <p:cNvCxnSpPr/>
            <p:nvPr/>
          </p:nvCxnSpPr>
          <p:spPr>
            <a:xfrm>
              <a:off x="4305102" y="2256059"/>
              <a:ext cx="914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11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5572" y="0"/>
            <a:ext cx="121864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8700" y="-12075"/>
            <a:ext cx="6457700" cy="688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title"/>
          </p:nvPr>
        </p:nvSpPr>
        <p:spPr>
          <a:xfrm>
            <a:off x="838200" y="365125"/>
            <a:ext cx="460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sp>
        <p:nvSpPr>
          <p:cNvPr id="63" name="Google Shape;63;p12"/>
          <p:cNvSpPr/>
          <p:nvPr/>
        </p:nvSpPr>
        <p:spPr>
          <a:xfrm flipH="1">
            <a:off x="-1" y="3904425"/>
            <a:ext cx="1292887" cy="2972429"/>
          </a:xfrm>
          <a:custGeom>
            <a:rect b="b" l="l" r="r" t="t"/>
            <a:pathLst>
              <a:path extrusionOk="0" h="2972429" w="1292887">
                <a:moveTo>
                  <a:pt x="0" y="2972429"/>
                </a:moveTo>
                <a:lnTo>
                  <a:pt x="1292887" y="0"/>
                </a:lnTo>
                <a:lnTo>
                  <a:pt x="1292887" y="2953575"/>
                </a:lnTo>
                <a:lnTo>
                  <a:pt x="0" y="297242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 flipH="1">
            <a:off x="-1" y="4465321"/>
            <a:ext cx="1012753" cy="2392680"/>
          </a:xfrm>
          <a:custGeom>
            <a:rect b="b" l="l" r="r" t="t"/>
            <a:pathLst>
              <a:path extrusionOk="0" h="2392680" w="1012753">
                <a:moveTo>
                  <a:pt x="0" y="2392680"/>
                </a:moveTo>
                <a:lnTo>
                  <a:pt x="1012753" y="0"/>
                </a:lnTo>
                <a:lnTo>
                  <a:pt x="1012753" y="2392680"/>
                </a:lnTo>
                <a:lnTo>
                  <a:pt x="0" y="2392680"/>
                </a:lnTo>
                <a:close/>
              </a:path>
            </a:pathLst>
          </a:custGeom>
          <a:solidFill>
            <a:srgbClr val="31AC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838200" y="1902332"/>
            <a:ext cx="549447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279811" y="703550"/>
            <a:ext cx="6903195" cy="1451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pass"/>
              <a:buNone/>
              <a:defRPr b="1" i="0" sz="4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279811" y="2397881"/>
            <a:ext cx="690319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13"/>
          <p:cNvGrpSpPr/>
          <p:nvPr/>
        </p:nvGrpSpPr>
        <p:grpSpPr>
          <a:xfrm rot="10800000">
            <a:off x="10096498" y="3530600"/>
            <a:ext cx="2095502" cy="3327400"/>
            <a:chOff x="7734298" y="597976"/>
            <a:chExt cx="2095502" cy="3327400"/>
          </a:xfrm>
        </p:grpSpPr>
        <p:sp>
          <p:nvSpPr>
            <p:cNvPr id="72" name="Google Shape;72;p13"/>
            <p:cNvSpPr/>
            <p:nvPr/>
          </p:nvSpPr>
          <p:spPr>
            <a:xfrm rot="10800000">
              <a:off x="7734298" y="597976"/>
              <a:ext cx="2095502" cy="3327400"/>
            </a:xfrm>
            <a:prstGeom prst="triangle">
              <a:avLst>
                <a:gd fmla="val 10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 rot="10800000">
              <a:off x="7734300" y="597976"/>
              <a:ext cx="1739900" cy="2794000"/>
            </a:xfrm>
            <a:prstGeom prst="triangle">
              <a:avLst>
                <a:gd fmla="val 100000" name="adj"/>
              </a:avLst>
            </a:prstGeom>
            <a:solidFill>
              <a:srgbClr val="31AC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31AC8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2617926" y="5733599"/>
            <a:ext cx="1306286" cy="1124402"/>
          </a:xfrm>
          <a:prstGeom prst="triangle">
            <a:avLst>
              <a:gd fmla="val 50000" name="adj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350" y="0"/>
            <a:ext cx="3578100" cy="690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3"/>
          <p:cNvGrpSpPr/>
          <p:nvPr/>
        </p:nvGrpSpPr>
        <p:grpSpPr>
          <a:xfrm>
            <a:off x="2934208" y="1143844"/>
            <a:ext cx="990004" cy="116682"/>
            <a:chOff x="4305102" y="2193551"/>
            <a:chExt cx="990004" cy="116682"/>
          </a:xfrm>
        </p:grpSpPr>
        <p:sp>
          <p:nvSpPr>
            <p:cNvPr id="79" name="Google Shape;79;p13"/>
            <p:cNvSpPr/>
            <p:nvPr/>
          </p:nvSpPr>
          <p:spPr>
            <a:xfrm rot="5400000">
              <a:off x="5204619" y="2219746"/>
              <a:ext cx="116682" cy="6429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>
              <a:off x="4305102" y="2256059"/>
              <a:ext cx="914400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257776" y="365125"/>
            <a:ext cx="460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2257776" y="1902332"/>
            <a:ext cx="461554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0850" y="-12074"/>
            <a:ext cx="4615549" cy="55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0" y="0"/>
            <a:ext cx="1637152" cy="6858000"/>
          </a:xfrm>
          <a:prstGeom prst="rect">
            <a:avLst/>
          </a:prstGeom>
          <a:solidFill>
            <a:srgbClr val="31AC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4"/>
          <p:cNvGrpSpPr/>
          <p:nvPr/>
        </p:nvGrpSpPr>
        <p:grpSpPr>
          <a:xfrm rot="5400000">
            <a:off x="7573282" y="4186891"/>
            <a:ext cx="1343025" cy="1336675"/>
            <a:chOff x="10848975" y="4190066"/>
            <a:chExt cx="1343025" cy="1336675"/>
          </a:xfrm>
        </p:grpSpPr>
        <p:sp>
          <p:nvSpPr>
            <p:cNvPr id="90" name="Google Shape;90;p14"/>
            <p:cNvSpPr/>
            <p:nvPr/>
          </p:nvSpPr>
          <p:spPr>
            <a:xfrm>
              <a:off x="10848975" y="4190066"/>
              <a:ext cx="1343025" cy="1336675"/>
            </a:xfrm>
            <a:prstGeom prst="triangle">
              <a:avLst>
                <a:gd fmla="val 100000" name="adj"/>
              </a:avLst>
            </a:prstGeom>
            <a:solidFill>
              <a:schemeClr val="dk1">
                <a:alpha val="65098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1153774" y="4488516"/>
              <a:ext cx="1038226" cy="1038225"/>
            </a:xfrm>
            <a:prstGeom prst="triangle">
              <a:avLst>
                <a:gd fmla="val 100000" name="adj"/>
              </a:avLst>
            </a:prstGeom>
            <a:solidFill>
              <a:srgbClr val="31AC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4"/>
          <p:cNvGrpSpPr/>
          <p:nvPr/>
        </p:nvGrpSpPr>
        <p:grpSpPr>
          <a:xfrm>
            <a:off x="1488120" y="1415618"/>
            <a:ext cx="529292" cy="116682"/>
            <a:chOff x="4765814" y="2193551"/>
            <a:chExt cx="529292" cy="116682"/>
          </a:xfrm>
        </p:grpSpPr>
        <p:sp>
          <p:nvSpPr>
            <p:cNvPr id="93" name="Google Shape;93;p14"/>
            <p:cNvSpPr/>
            <p:nvPr/>
          </p:nvSpPr>
          <p:spPr>
            <a:xfrm rot="5400000">
              <a:off x="5204619" y="2219746"/>
              <a:ext cx="116682" cy="6429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94;p14"/>
            <p:cNvCxnSpPr/>
            <p:nvPr/>
          </p:nvCxnSpPr>
          <p:spPr>
            <a:xfrm>
              <a:off x="4765814" y="2256059"/>
              <a:ext cx="45368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473" y="6007173"/>
            <a:ext cx="1227164" cy="60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8389257" y="-9524"/>
            <a:ext cx="3802743" cy="6858000"/>
          </a:xfrm>
          <a:prstGeom prst="rect">
            <a:avLst/>
          </a:prstGeom>
          <a:solidFill>
            <a:srgbClr val="31AC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 rot="10800000">
            <a:off x="-1" y="0"/>
            <a:ext cx="1338263" cy="1328738"/>
          </a:xfrm>
          <a:prstGeom prst="triangle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 rot="10800000">
            <a:off x="-2" y="-1"/>
            <a:ext cx="1038226" cy="1038225"/>
          </a:xfrm>
          <a:prstGeom prst="triangle">
            <a:avLst>
              <a:gd fmla="val 100000" name="adj"/>
            </a:avLst>
          </a:prstGeom>
          <a:solidFill>
            <a:srgbClr val="31AC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338262" y="1571626"/>
            <a:ext cx="9613755" cy="3695700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9132390" y="4771098"/>
            <a:ext cx="990004" cy="116682"/>
            <a:chOff x="4305102" y="2193551"/>
            <a:chExt cx="990004" cy="116682"/>
          </a:xfrm>
        </p:grpSpPr>
        <p:sp>
          <p:nvSpPr>
            <p:cNvPr id="104" name="Google Shape;104;p15"/>
            <p:cNvSpPr/>
            <p:nvPr/>
          </p:nvSpPr>
          <p:spPr>
            <a:xfrm rot="5400000">
              <a:off x="5204619" y="2219746"/>
              <a:ext cx="116682" cy="64292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Google Shape;105;p15"/>
            <p:cNvCxnSpPr/>
            <p:nvPr/>
          </p:nvCxnSpPr>
          <p:spPr>
            <a:xfrm>
              <a:off x="4305102" y="2256059"/>
              <a:ext cx="914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6" name="Google Shape;106;p15"/>
          <p:cNvSpPr txBox="1"/>
          <p:nvPr>
            <p:ph type="ctrTitle"/>
          </p:nvPr>
        </p:nvSpPr>
        <p:spPr>
          <a:xfrm>
            <a:off x="2043873" y="2752828"/>
            <a:ext cx="7373396" cy="1352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Overpass"/>
              <a:buNone/>
              <a:defRPr b="1" i="0" sz="7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2">
            <a:alphaModFix amt="80000"/>
          </a:blip>
          <a:srcRect b="0" l="0" r="0" t="0"/>
          <a:stretch/>
        </p:blipFill>
        <p:spPr>
          <a:xfrm>
            <a:off x="5572" y="0"/>
            <a:ext cx="121864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pass"/>
              <a:buNone/>
              <a:defRPr b="0" i="0" sz="44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473" y="6007173"/>
            <a:ext cx="1227164" cy="6094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/>
          <p:nvPr/>
        </p:nvSpPr>
        <p:spPr>
          <a:xfrm>
            <a:off x="10981944" y="6356350"/>
            <a:ext cx="344424" cy="3444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083B76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>
            <p:ph type="ctrTitle"/>
          </p:nvPr>
        </p:nvSpPr>
        <p:spPr>
          <a:xfrm>
            <a:off x="2043873" y="2576284"/>
            <a:ext cx="8251792" cy="1352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AC82"/>
              </a:buClr>
              <a:buSzPts val="7200"/>
              <a:buFont typeface="Overpass"/>
              <a:buNone/>
            </a:pPr>
            <a:r>
              <a:rPr lang="en-RS">
                <a:solidFill>
                  <a:srgbClr val="31AC82"/>
                </a:solidFill>
              </a:rPr>
              <a:t>GLO</a:t>
            </a:r>
            <a:r>
              <a:rPr lang="en-RS"/>
              <a:t>BAL - test</a:t>
            </a:r>
            <a:endParaRPr/>
          </a:p>
        </p:txBody>
      </p:sp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2156358" y="3801925"/>
            <a:ext cx="8075015" cy="36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RS"/>
              <a:t>ECONOMY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2156358" y="4788038"/>
            <a:ext cx="8075015" cy="36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RS" sz="12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</a:pPr>
            <a:r>
              <a:t/>
            </a:r>
            <a:endParaRPr/>
          </a:p>
        </p:txBody>
      </p:sp>
      <p:sp>
        <p:nvSpPr>
          <p:cNvPr id="168" name="Google Shape;168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9" name="Google Shape;169;p2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title"/>
          </p:nvPr>
        </p:nvSpPr>
        <p:spPr>
          <a:xfrm>
            <a:off x="6172650" y="1265564"/>
            <a:ext cx="5494472" cy="1451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pass"/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6172650" y="2959895"/>
            <a:ext cx="549447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/>
          <p:nvPr>
            <p:ph type="title"/>
          </p:nvPr>
        </p:nvSpPr>
        <p:spPr>
          <a:xfrm>
            <a:off x="838200" y="365125"/>
            <a:ext cx="460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</a:pPr>
            <a:r>
              <a:t/>
            </a:r>
            <a:endParaRPr/>
          </a:p>
        </p:txBody>
      </p:sp>
      <p:sp>
        <p:nvSpPr>
          <p:cNvPr id="182" name="Google Shape;182;p4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sp>
        <p:nvSpPr>
          <p:cNvPr id="183" name="Google Shape;183;p4"/>
          <p:cNvSpPr txBox="1"/>
          <p:nvPr>
            <p:ph idx="4294967295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4279811" y="703550"/>
            <a:ext cx="6903195" cy="1451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verpass"/>
              <a:buNone/>
            </a:pPr>
            <a:r>
              <a:t/>
            </a:r>
            <a:endParaRPr/>
          </a:p>
        </p:txBody>
      </p:sp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4279811" y="2397881"/>
            <a:ext cx="690319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10927080" y="6356350"/>
            <a:ext cx="454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2257776" y="365125"/>
            <a:ext cx="46061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</a:pPr>
            <a:r>
              <a:t/>
            </a:r>
            <a:endParaRPr/>
          </a:p>
        </p:txBody>
      </p:sp>
      <p:sp>
        <p:nvSpPr>
          <p:cNvPr id="196" name="Google Shape;196;p6"/>
          <p:cNvSpPr txBox="1"/>
          <p:nvPr>
            <p:ph idx="12" type="sldNum"/>
          </p:nvPr>
        </p:nvSpPr>
        <p:spPr>
          <a:xfrm>
            <a:off x="10921408" y="6357535"/>
            <a:ext cx="47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sp>
        <p:nvSpPr>
          <p:cNvPr id="197" name="Google Shape;197;p6"/>
          <p:cNvSpPr txBox="1"/>
          <p:nvPr>
            <p:ph idx="1" type="body"/>
          </p:nvPr>
        </p:nvSpPr>
        <p:spPr>
          <a:xfrm>
            <a:off x="2257776" y="1902332"/>
            <a:ext cx="461554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10972800" y="635635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S"/>
              <a:t>‹#›</a:t>
            </a:fld>
            <a:endParaRPr/>
          </a:p>
        </p:txBody>
      </p:sp>
      <p:sp>
        <p:nvSpPr>
          <p:cNvPr id="203" name="Google Shape;203;p7"/>
          <p:cNvSpPr txBox="1"/>
          <p:nvPr>
            <p:ph type="ctrTitle"/>
          </p:nvPr>
        </p:nvSpPr>
        <p:spPr>
          <a:xfrm>
            <a:off x="2043873" y="2752828"/>
            <a:ext cx="7373396" cy="1352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AC82"/>
              </a:buClr>
              <a:buSzPts val="7200"/>
              <a:buFont typeface="Overpass"/>
              <a:buNone/>
            </a:pPr>
            <a:r>
              <a:rPr lang="en-RS">
                <a:solidFill>
                  <a:srgbClr val="31AC82"/>
                </a:solidFill>
              </a:rPr>
              <a:t>Thank</a:t>
            </a:r>
            <a:r>
              <a:rPr lang="en-RS"/>
              <a:t> You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2156358" y="4788038"/>
            <a:ext cx="8075015" cy="36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RS" sz="12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Presentation Template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2022-02-09T18:03:29Z</dcterms:created>
  <dc:creator>marko zivanovic</dc:creator>
</cp:coreProperties>
</file>